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60A19-EB33-5B47-AA38-0724F7129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EEC55-9275-0548-9BDE-A98618C8D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82E7F-3749-4341-AA8A-86F6F0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9425-2234-4337-83A8-2BCA40686C90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82AEC-86A5-D844-BBED-C577974E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74A7D-F3CF-F443-AC80-C2EAE056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8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E1153-6726-0643-A043-2379E41D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514D3-0EDA-8B4F-93DE-4A1789A55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67B16-C154-A64D-8F29-1FE70B4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DEF0-E09C-4EC7-ACEF-B7D58F73B4E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2370-BEFC-A340-83BD-5AFE1462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BE8A2-2A7B-D942-A2C2-2E85ADD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2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092095-49C0-734E-A247-DEEEE415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13638-6A13-094C-B635-32CA53272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58F3-4768-7D46-B545-8C092D702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A4B5F-141C-4CB0-8325-F048CE0EF8F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1982D-6AE7-D349-B8A3-FCE2B7A9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5246B-AD71-FD40-89B0-DB46C13D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7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0E10061B-789A-42FF-8E62-511FEFCF9B06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DB2AFFF-F2C7-4A37-9B11-BCED3052A8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50CC9E-4E8B-411D-952E-1634E9AC07A8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64F084-BD6E-4CC3-9B52-611415964C7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278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349A7676-8466-46D4-9FFC-7FD6E3131BF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58C418D-956F-4AF1-A6A9-7E4C99048F0B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A58A304-E741-4720-8523-B207E95758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69173B-1148-4D80-B303-C318F6FD8CB1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554FCF65-3F91-426F-8B40-D14449BC4D1E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D1C0B-FF7F-42EA-82AD-85D6071933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9A8563-2B0C-4FB2-89E3-D45F086E8AEF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0FDB6D7F-7078-4E29-BFE4-67F6B1B8B543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6268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212A9BDC-F2C2-4267-829C-A309AA2F61DC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73C9363E-A254-4F77-A0E0-69999E2B6A15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6DDF9A-C58D-42CF-AB8B-11B0BDEC57A9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C96E40C6-261A-45B3-826E-E4278438DE7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AEFDF6-5134-4962-A4BA-D82F2573102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9A5C-AA68-4965-B373-3734E9DE74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62B474F-A7F3-4EB7-853B-56B286453377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47637C30-FCDA-4071-B661-900A99BEF65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FC5E06-9E83-45A5-899A-38844A81FF5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6332-11CD-4B0D-8E61-97F05DD00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2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F809E07-9438-493B-84DC-9A3D52C5632F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E8A741BE-D973-462A-B31F-D1119410DD74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EE562DF-D932-444A-891D-E1B5988E6A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F0C9219B-F30F-4D94-AF5D-7299FE990275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F7718AF8-03E4-4E11-BA70-060AB602B755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52E00C1A-7F45-4B84-84C4-D661FE2283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74B7D399-B7E4-4631-9F17-DDA042F3198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2BC4F-1CA7-41F0-9E90-DAF11B3BD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86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4F8CC69-6E79-4D54-AC3C-6D5A31C585A4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53101BE0-1560-4741-B5DE-0A265398C6B5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4EB59D7-551D-4C17-9DC6-286C9E4A6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283C0A34-849E-4E11-99AF-456853FA8920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CCBAAC6D-5C29-48D7-85BE-981BAEF2C133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DD983BA3-455C-424A-A78D-0676A7567CA3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97B40409-9726-4941-BBE6-35EEA4756CF5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5A046-9AE0-4777-A9FB-A17C25C31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875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5BA3DBB-C8E3-4563-9224-B54539726D33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BB4DEC6F-E40C-4ACB-A05E-6971CA60F229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B62C46-8E6C-4DFF-867E-2269594BBF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FA7F6E8C-4378-49F6-923A-E6F4DD9BC14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arallelogram 8">
            <a:extLst>
              <a:ext uri="{FF2B5EF4-FFF2-40B4-BE49-F238E27FC236}">
                <a16:creationId xmlns:a16="http://schemas.microsoft.com/office/drawing/2014/main" id="{AC03FA4F-714E-4DC2-A142-67931D44E5EB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43A8D108-CAA5-4662-903C-8055B80EEB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679B1CB-81A4-4356-BE47-C9C7C3669C0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B4081-CD93-4EAC-AFA6-C7C60174FC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84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0EFE75-2EF4-460E-ACE8-B524801CC739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76F060-E2EE-446B-A919-D16FA988942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69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E44E-DE65-BD4A-AD6A-912E70E6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7F1C-78E6-4C46-8379-0AF7269CE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5B83-6083-F748-9509-BFA4FB22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DCA7-D6C9-4108-9674-CE34EAF39A52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CD984-C170-364A-8061-1622AB2C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4B1B0-0BD6-454C-9764-2708FD273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33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AF235C6A-29ED-4073-B106-C3E1F76DECDE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644C4386-1E8C-466E-8DAF-2906658ECD0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5B1521C3-EF31-4250-A334-B11D8C371C86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1CA615DE-5DF8-48C3-81F3-6E1F11167B25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D160F2B3-A959-4ACD-952B-D0630BBF9F01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8588D5-A129-41D2-8D59-2491405053A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8AE294-7FFA-458A-B625-5527BB4A488A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1532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43042A-AEEC-4A5A-804F-0C212591B475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DFD7486-A58C-4B2E-B245-C1DA6F8F5D6C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6054C3-A5E1-45D4-BF37-50B48BE1C97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5ED6397-C8AB-4B9C-814C-4F1FE5D3338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451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10EDDF2-7F07-4362-BCDC-29EF63C227E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B8D7EB24-D87E-4326-A831-55B51C1EBC59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0165-5236-4A18-AFD7-E2C15E37FAA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834650-C8A5-49AB-9277-08052C1F266B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4FF066B7-2BCD-4B3E-BC0D-937C40CC6A4D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16D4B88-A094-46D6-AEAD-6084D1039CE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9A7FCD-24FA-4AAF-A522-67AFB44DB48A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06BAB701-8338-47D9-A1B3-EB6A11213F0A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5211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9D7ABD3-AE33-4C2A-A4F1-57C1CC063394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5E5059D5-83B6-4E3C-8691-B21BD8C73A0D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5C33A8C-3829-4B9A-ABB1-72E6CB77EA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441124E0-5849-4CD3-82EB-7318847FF89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A08C98F5-9F69-4ED8-850E-9FFE01FDCC1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83F3D1AB-1A77-4E7E-BE43-FE8B2E8C7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AC99E6CA-102C-4B88-8A06-61E8998E5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200FB-2745-4F6B-997A-F5BF546314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9477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5AAAEBDC-CE2D-4406-B476-C082B31EBD2C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A300503-FE8B-4BD7-8820-70D0EE051AE9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2D1BB40-A57B-4093-9BB3-EFE1854DB18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D8F7BCC-EDE8-445A-8560-17B42A88AAF8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9B4A864A-17B8-4B65-AA03-2B3141C0A732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B1C8CA3-31F0-4D73-9AB7-C5BD80D4E4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9F92F4D2-D714-4730-9136-76869B1BCF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A095-9D4E-46E5-881E-7F9EBAE57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998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2C20DE-FD33-4A6E-810D-EB78A869E6B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C405C02D-9CCF-403D-8044-831EA3B8FCCB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9380B31-E741-45ED-89EC-0C314DA0D8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A7536251-D387-4E19-9405-80D402F21899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0B7B713A-74FC-49DE-A8B6-369B37060273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5C7404A-B9BE-403B-9CCB-7AA8A18A7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67BCF27-B6C1-4053-A6D4-158AE8672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4AAF-F9BB-4F03-B3B7-8607AFA5C1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631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0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50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6"/>
          </p:nvPr>
        </p:nvSpPr>
        <p:spPr>
          <a:xfrm>
            <a:off x="339106" y="1661686"/>
            <a:ext cx="11517932" cy="44386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7">
            <a:extLst>
              <a:ext uri="{FF2B5EF4-FFF2-40B4-BE49-F238E27FC236}">
                <a16:creationId xmlns:a16="http://schemas.microsoft.com/office/drawing/2014/main" id="{9B37A18F-4E11-4279-B7B6-3C64CCF37CB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463213" y="6623050"/>
            <a:ext cx="357187" cy="1381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C8AEF2-83C7-4DCA-92F1-322B2EBA01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5CF06810-D0E0-4693-AB99-DFF9195CB0B1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316913" y="6621463"/>
            <a:ext cx="1620837" cy="1397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290F4-3857-4872-8AE4-DA58ED8B3950}" type="datetime9">
              <a:rPr lang="en-GB"/>
              <a:pPr>
                <a:defRPr/>
              </a:pPr>
              <a:t>21/12/2020 16:12:50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80672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 -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85236" y="241300"/>
            <a:ext cx="11040533" cy="719138"/>
          </a:xfrm>
        </p:spPr>
        <p:txBody>
          <a:bodyPr/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lang="en-GB" sz="1600" b="0" i="0" kern="1200" spc="-50" baseline="0" dirty="0" smtClean="0">
                <a:solidFill>
                  <a:schemeClr val="tx1"/>
                </a:solidFill>
                <a:effectLst/>
                <a:latin typeface="Montserrat Medium" pitchFamily="2" charset="77"/>
                <a:ea typeface="+mj-ea"/>
                <a:cs typeface="+mj-cs"/>
              </a:defRPr>
            </a:lvl1pPr>
            <a:lvl2pPr marL="0" indent="0">
              <a:lnSpc>
                <a:spcPts val="2000"/>
              </a:lnSpc>
              <a:spcBef>
                <a:spcPts val="0"/>
              </a:spcBef>
              <a:buNone/>
              <a:tabLst/>
              <a:defRPr sz="1600"/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673" y="1143000"/>
            <a:ext cx="11406792" cy="5072558"/>
          </a:xfrm>
        </p:spPr>
        <p:txBody>
          <a:bodyPr/>
          <a:lstStyle>
            <a:lvl1pPr marL="0" indent="0">
              <a:lnSpc>
                <a:spcPts val="3001"/>
              </a:lnSpc>
              <a:buNone/>
              <a:defRPr lang="en-GB" smtClean="0">
                <a:effectLst/>
              </a:defRPr>
            </a:lvl1pPr>
            <a:lvl2pPr marL="0" marR="0" indent="0" algn="l" defTabSz="914344" rtl="0" eaLnBrk="1" fontAlgn="auto" latinLnBrk="0" hangingPunct="1">
              <a:lnSpc>
                <a:spcPts val="3001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ontserrat"/>
              <a:buNone/>
              <a:tabLst/>
              <a:defRPr lang="en-GB" smtClean="0">
                <a:effectLst/>
              </a:defRPr>
            </a:lvl2pPr>
            <a:lvl3pPr marL="0" indent="0">
              <a:buNone/>
              <a:defRPr/>
            </a:lvl3pPr>
            <a:lvl4pPr marL="197988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34CCEB1-9E5F-4799-BCB7-3FD6E442A7B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85763" y="6408738"/>
            <a:ext cx="4800600" cy="287337"/>
          </a:xfrm>
        </p:spPr>
        <p:txBody>
          <a:bodyPr/>
          <a:lstStyle>
            <a:lvl1pPr algn="ctr" defTabSz="914400">
              <a:defRPr dirty="0">
                <a:solidFill>
                  <a:prstClr val="black">
                    <a:tint val="75000"/>
                  </a:prstClr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GB"/>
              <a:t>VI Technology Implementation Project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EFE9635E-723B-40F5-84FA-33B9D351887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C1162DF-D67B-4DAE-A5A7-EA1BF038C2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8ECE3-3AB9-8549-BFAC-7BDEC261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3810F-D8D2-9345-B4D8-67FD4EC4D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F8C31-310B-F44D-B241-92F0C6DB6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CD11-B72E-45D9-9452-B04AC712C969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39BBB-78D6-2148-AE92-1626A9D7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03E9-398A-584B-A36E-DB5F0FF41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9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106AAE72-FFE0-4F8D-B8F3-7E7AC8D65A2C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450CF92-BF78-4C7C-884D-E2A390DE8F8F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210398-FEA1-444C-BF67-54AC6818AAD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AEBF04E-E119-4281-904A-AE67788017C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01897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974D8F20-B067-4FED-9998-DE0E7704E37A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1BA0C9A-2D66-4022-AF17-30EB15488A6C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6BCC5C-9CDA-4E8F-BBF9-E7666142F0D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3769D-5123-4228-81DB-AEE452CA3AC6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 8">
            <a:extLst>
              <a:ext uri="{FF2B5EF4-FFF2-40B4-BE49-F238E27FC236}">
                <a16:creationId xmlns:a16="http://schemas.microsoft.com/office/drawing/2014/main" id="{F1CB3DA9-A9AC-42C1-8052-2E26DDC4FE08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8FD6BC1-E11B-4EF1-9973-FF11B169CAB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58B46A-320D-4D3B-9F48-4F043C0ECC1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D9D63716-CA6F-475B-967A-74175FDF169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4944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>
            <a:extLst>
              <a:ext uri="{FF2B5EF4-FFF2-40B4-BE49-F238E27FC236}">
                <a16:creationId xmlns:a16="http://schemas.microsoft.com/office/drawing/2014/main" id="{1DBE7F98-C0D4-4069-845C-6DA3BA04FC50}"/>
              </a:ext>
            </a:extLst>
          </p:cNvPr>
          <p:cNvSpPr/>
          <p:nvPr userDrawn="1"/>
        </p:nvSpPr>
        <p:spPr>
          <a:xfrm flipH="1" flipV="1">
            <a:off x="2709863" y="0"/>
            <a:ext cx="9482137" cy="5046663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AC7FE499-58F7-4215-BBE3-1BA78A1F62F1}"/>
              </a:ext>
            </a:extLst>
          </p:cNvPr>
          <p:cNvSpPr/>
          <p:nvPr userDrawn="1"/>
        </p:nvSpPr>
        <p:spPr>
          <a:xfrm flipH="1">
            <a:off x="3367088" y="0"/>
            <a:ext cx="3606800" cy="1171575"/>
          </a:xfrm>
          <a:prstGeom prst="parallelogram">
            <a:avLst>
              <a:gd name="adj" fmla="val 186380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9100BC-E622-446C-9C90-E6BC06BB95E3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6663"/>
            <a:ext cx="1524000" cy="1803400"/>
          </a:xfrm>
          <a:prstGeom prst="line">
            <a:avLst/>
          </a:prstGeom>
          <a:ln>
            <a:solidFill>
              <a:srgbClr val="EAB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5FAA6BC4-C0D1-4596-BC96-FAB4854333B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241C117-254B-4421-A2D6-438C73AA0C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0BB010-E4EF-473C-ACD7-7674AE368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4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2095A9-7E3F-4D3B-A2EB-2D3A9B79627D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088" y="1185863"/>
            <a:ext cx="1839912" cy="16335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36576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3" name="Content Placeholder 2" title="Bullet Points"/>
          <p:cNvSpPr>
            <a:spLocks noGrp="1"/>
          </p:cNvSpPr>
          <p:nvPr>
            <p:ph idx="1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 title="Subtitle"/>
          <p:cNvSpPr>
            <a:spLocks noGrp="1"/>
          </p:cNvSpPr>
          <p:nvPr>
            <p:ph type="body" sz="quarter" idx="13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itle 1" title="Title "/>
          <p:cNvSpPr>
            <a:spLocks noGrp="1"/>
          </p:cNvSpPr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3237BB4-92A6-42D5-B23B-461C9A5516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C34F241-F6C2-4ADC-9047-829FA85C09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8C62A6-3FC2-4608-9E86-BBE75C4FB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7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34B7501E-83E9-4104-B808-B866A1FC3821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9" name="Diagonal Stripe 8">
              <a:extLst>
                <a:ext uri="{FF2B5EF4-FFF2-40B4-BE49-F238E27FC236}">
                  <a16:creationId xmlns:a16="http://schemas.microsoft.com/office/drawing/2014/main" id="{C4F69358-C244-4104-9F9E-517656F86D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DFDCB46-C01B-44AD-BF6B-4A28E6FB51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4A97987F-1DC7-4F47-8D92-E5ED5956E4F1}"/>
              </a:ext>
            </a:extLst>
          </p:cNvPr>
          <p:cNvSpPr/>
          <p:nvPr userDrawn="1"/>
        </p:nvSpPr>
        <p:spPr>
          <a:xfrm flipH="1">
            <a:off x="6680200" y="0"/>
            <a:ext cx="1282700" cy="476250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5DC9D98A-F830-482D-A8B6-585C180AA7AD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/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/>
          <p:cNvSpPr>
            <a:spLocks noGrp="1"/>
          </p:cNvSpPr>
          <p:nvPr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tx1"/>
                </a:solidFill>
              </a:defRPr>
            </a:lvl1pPr>
            <a:lvl2pPr>
              <a:defRPr lang="en-US" dirty="0">
                <a:solidFill>
                  <a:schemeClr val="tx1"/>
                </a:solidFill>
              </a:defRPr>
            </a:lvl2pPr>
            <a:lvl3pPr>
              <a:defRPr lang="en-US" dirty="0">
                <a:solidFill>
                  <a:schemeClr val="tx1"/>
                </a:solidFill>
              </a:defRPr>
            </a:lvl3pPr>
            <a:lvl4pPr>
              <a:defRPr lang="en-US" dirty="0">
                <a:solidFill>
                  <a:schemeClr val="tx1"/>
                </a:solidFill>
              </a:defRPr>
            </a:lvl4pPr>
            <a:lvl5pPr>
              <a:defRPr lang="en-IN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4FE1809-5C5A-4ED5-9E1A-7EE19232F31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87A3BA65-0659-4C1D-8788-233B041C260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38DCCE-A851-4B3A-8CB1-04F2F09E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9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1E39775-5158-4314-B8B1-C566CB7C2450}"/>
              </a:ext>
            </a:extLst>
          </p:cNvPr>
          <p:cNvGrpSpPr/>
          <p:nvPr userDrawn="1"/>
        </p:nvGrpSpPr>
        <p:grpSpPr>
          <a:xfrm flipH="1">
            <a:off x="7561328" y="0"/>
            <a:ext cx="4639713" cy="3541007"/>
            <a:chOff x="0" y="-2"/>
            <a:chExt cx="4639713" cy="3367272"/>
          </a:xfrm>
          <a:solidFill>
            <a:schemeClr val="bg1">
              <a:lumMod val="85000"/>
            </a:schemeClr>
          </a:solidFill>
        </p:grpSpPr>
        <p:sp>
          <p:nvSpPr>
            <p:cNvPr id="7" name="Diagonal Stripe 6">
              <a:extLst>
                <a:ext uri="{FF2B5EF4-FFF2-40B4-BE49-F238E27FC236}">
                  <a16:creationId xmlns:a16="http://schemas.microsoft.com/office/drawing/2014/main" id="{499F1F42-5117-46D1-85C7-3F5583CA63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E5D0BB3-F680-4C00-B96D-7C4D163BBE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0C42D7A-3B17-4E68-8537-52D5F1FEDF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9974A1C7-3491-4E03-A89F-26D41088274E}"/>
              </a:ext>
            </a:extLst>
          </p:cNvPr>
          <p:cNvSpPr/>
          <p:nvPr userDrawn="1"/>
        </p:nvSpPr>
        <p:spPr>
          <a:xfrm rot="2259065" flipH="1">
            <a:off x="11047413" y="1200150"/>
            <a:ext cx="1354137" cy="225425"/>
          </a:xfrm>
          <a:prstGeom prst="parallelogram">
            <a:avLst>
              <a:gd name="adj" fmla="val 72003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hart Placeholder 2" title="Chart"/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3ADE43BE-3683-4D20-9482-51BF202766B4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682918DA-4CEF-45E3-A475-AFE9CD48F4E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36D89F-BC88-40F3-BBA2-1BDAADF63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46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8E82EFA-1817-4EE4-A615-1E50B96B3F09}"/>
              </a:ext>
            </a:extLst>
          </p:cNvPr>
          <p:cNvGrpSpPr/>
          <p:nvPr userDrawn="1"/>
        </p:nvGrpSpPr>
        <p:grpSpPr>
          <a:xfrm flipH="1">
            <a:off x="8056985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93B44480-900D-407B-9ECC-64D9E6A070C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30360C0-BF78-49FA-9342-207784974F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Parallelogram 7">
              <a:extLst>
                <a:ext uri="{FF2B5EF4-FFF2-40B4-BE49-F238E27FC236}">
                  <a16:creationId xmlns:a16="http://schemas.microsoft.com/office/drawing/2014/main" id="{CA999C14-079E-4BDF-9D44-378CCBD27596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9F124080-EFE1-4B5B-9DBC-AD50E31CDB0E}"/>
              </a:ext>
            </a:extLst>
          </p:cNvPr>
          <p:cNvSpPr/>
          <p:nvPr userDrawn="1"/>
        </p:nvSpPr>
        <p:spPr>
          <a:xfrm flipH="1">
            <a:off x="71755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able Placeholder 11" title="Table"/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37" name="Text Placeholder 4" title="Subtitle"/>
          <p:cNvSpPr>
            <a:spLocks noGrp="1"/>
          </p:cNvSpPr>
          <p:nvPr>
            <p:ph type="body" sz="quarter" idx="16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20F29ED2-B42B-4B22-BB7C-BD133BDCAC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37806661-2AB7-4CED-9153-C13AD03E61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CD9A6-F6C8-44AD-B84D-F4356493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961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A30CF550-C460-40A7-B672-53E6A87F674D}"/>
              </a:ext>
            </a:extLst>
          </p:cNvPr>
          <p:cNvSpPr/>
          <p:nvPr userDrawn="1"/>
        </p:nvSpPr>
        <p:spPr>
          <a:xfrm flipV="1">
            <a:off x="0" y="0"/>
            <a:ext cx="10810875" cy="5999163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282C31-99D1-4FA3-AEBD-FD54954D5D7B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5113"/>
            <a:ext cx="2362200" cy="1241425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31" title="Image"/>
          <p:cNvSpPr>
            <a:spLocks noGrp="1"/>
          </p:cNvSpPr>
          <p:nvPr>
            <p:ph type="pic" sz="quarter" idx="13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Title 1" title="Title "/>
          <p:cNvSpPr>
            <a:spLocks noGrp="1"/>
          </p:cNvSpPr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7094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57">
            <a:extLst>
              <a:ext uri="{FF2B5EF4-FFF2-40B4-BE49-F238E27FC236}">
                <a16:creationId xmlns:a16="http://schemas.microsoft.com/office/drawing/2014/main" id="{7C8C5592-E1F1-4874-B328-A72485D34ABA}"/>
              </a:ext>
            </a:extLst>
          </p:cNvPr>
          <p:cNvSpPr/>
          <p:nvPr userDrawn="1"/>
        </p:nvSpPr>
        <p:spPr>
          <a:xfrm>
            <a:off x="6459538" y="3505200"/>
            <a:ext cx="258762" cy="25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2" name="Shape 4186">
            <a:extLst>
              <a:ext uri="{FF2B5EF4-FFF2-40B4-BE49-F238E27FC236}">
                <a16:creationId xmlns:a16="http://schemas.microsoft.com/office/drawing/2014/main" id="{738AF00F-E6DB-4FE3-82F6-85B2E7AF6810}"/>
              </a:ext>
            </a:extLst>
          </p:cNvPr>
          <p:cNvSpPr/>
          <p:nvPr userDrawn="1"/>
        </p:nvSpPr>
        <p:spPr>
          <a:xfrm>
            <a:off x="6507163" y="3897313"/>
            <a:ext cx="161925" cy="296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4" name="Shape 4379">
            <a:extLst>
              <a:ext uri="{FF2B5EF4-FFF2-40B4-BE49-F238E27FC236}">
                <a16:creationId xmlns:a16="http://schemas.microsoft.com/office/drawing/2014/main" id="{42305002-85EF-4FBB-BBEA-C24897AB78F3}"/>
              </a:ext>
            </a:extLst>
          </p:cNvPr>
          <p:cNvSpPr/>
          <p:nvPr userDrawn="1"/>
        </p:nvSpPr>
        <p:spPr>
          <a:xfrm>
            <a:off x="6459538" y="4327525"/>
            <a:ext cx="258762" cy="18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5" name="Shape 4487">
            <a:extLst>
              <a:ext uri="{FF2B5EF4-FFF2-40B4-BE49-F238E27FC236}">
                <a16:creationId xmlns:a16="http://schemas.microsoft.com/office/drawing/2014/main" id="{BFFA57F4-B46A-468E-8510-D34D5CA4C838}"/>
              </a:ext>
            </a:extLst>
          </p:cNvPr>
          <p:cNvSpPr/>
          <p:nvPr userDrawn="1"/>
        </p:nvSpPr>
        <p:spPr>
          <a:xfrm>
            <a:off x="6472238" y="4649788"/>
            <a:ext cx="233362" cy="23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solidFill>
              <a:srgbClr val="BA6E2C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 SemiBold"/>
              <a:ea typeface="Gill Sans SemiBold"/>
              <a:cs typeface="Gill Sans SemiBold"/>
              <a:sym typeface="Gill Sans SemiBold"/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EA6EC03-3240-4BFE-903B-9086AD70165B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81876B-557E-4354-8218-FCBE24F07794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BB499B-4497-4065-B84B-F9EE5CE40848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3924300"/>
            <a:ext cx="5816600" cy="2933700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90891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529739E2-7CDD-40D9-96A6-417CEDE8F6C7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ECA666-B8C5-4AEF-93E3-545D268BAA01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913" cy="3005138"/>
          </a:xfrm>
          <a:prstGeom prst="line">
            <a:avLst/>
          </a:prstGeom>
          <a:ln>
            <a:solidFill>
              <a:srgbClr val="F0D4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A035CC-66C9-46CB-B021-D95C80A56570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BC90A-5FB6-4B5A-99D9-86323AC16DC9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4700588"/>
            <a:ext cx="1919288" cy="1000125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/>
          <p:cNvSpPr>
            <a:spLocks noGrp="1"/>
          </p:cNvSpPr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/>
          <p:cNvSpPr>
            <a:spLocks noGrp="1"/>
          </p:cNvSpPr>
          <p:nvPr>
            <p:ph type="subTitle" idx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F1B4-6A5B-EE48-A161-B7D7317D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B09-4B25-C941-B651-BAEB79125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0C27-E88A-6344-A1BC-C38CA00FE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066F6-CD65-7C4E-9BE9-DD2E6A2D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0FF9-0FA4-4C1C-8F36-081020902CF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B48E9-270D-174B-B7D7-1B942194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57802-4307-024D-84FE-8EC7B33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39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C6F4D39-5A42-4613-A440-F7E76DAA9F23}"/>
              </a:ext>
            </a:extLst>
          </p:cNvPr>
          <p:cNvSpPr/>
          <p:nvPr userDrawn="1"/>
        </p:nvSpPr>
        <p:spPr>
          <a:xfrm flipV="1">
            <a:off x="0" y="0"/>
            <a:ext cx="10625138" cy="540385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3D44A1E9-BFAA-440C-99ED-7C7C0A81406D}"/>
              </a:ext>
            </a:extLst>
          </p:cNvPr>
          <p:cNvSpPr/>
          <p:nvPr userDrawn="1"/>
        </p:nvSpPr>
        <p:spPr>
          <a:xfrm rot="19958790">
            <a:off x="-636588" y="3587750"/>
            <a:ext cx="3859213" cy="1747838"/>
          </a:xfrm>
          <a:prstGeom prst="parallelogram">
            <a:avLst>
              <a:gd name="adj" fmla="val 53218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F793B2-2196-4E73-B5B0-943A768AE8C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09650"/>
            <a:ext cx="1785938" cy="9080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F5C86CD-3EDB-48B4-A50A-ADC3571F36C3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0" y="3924300"/>
            <a:ext cx="3187700" cy="1689100"/>
          </a:xfrm>
          <a:prstGeom prst="line">
            <a:avLst/>
          </a:prstGeom>
          <a:ln>
            <a:solidFill>
              <a:srgbClr val="BA6E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585AA3C-A2DA-4664-B361-57779E76DFCA}"/>
              </a:ext>
            </a:extLst>
          </p:cNvPr>
          <p:cNvSpPr/>
          <p:nvPr userDrawn="1"/>
        </p:nvSpPr>
        <p:spPr>
          <a:xfrm>
            <a:off x="7753350" y="0"/>
            <a:ext cx="2259013" cy="742950"/>
          </a:xfrm>
          <a:prstGeom prst="parallelogram">
            <a:avLst>
              <a:gd name="adj" fmla="val 195850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51F49B-F3B8-4B9D-8977-F105C885E79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7988"/>
            <a:ext cx="6596063" cy="34036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044A716-1F6E-45C3-830A-4792A7184B44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463" y="5267325"/>
            <a:ext cx="1919288" cy="10001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E87D367-D3BD-49B4-98C3-062967494D8E}"/>
              </a:ext>
            </a:extLst>
          </p:cNvPr>
          <p:cNvSpPr/>
          <p:nvPr userDrawn="1"/>
        </p:nvSpPr>
        <p:spPr>
          <a:xfrm rot="19958790">
            <a:off x="-139700" y="3406775"/>
            <a:ext cx="1438275" cy="236538"/>
          </a:xfrm>
          <a:prstGeom prst="parallelogram">
            <a:avLst>
              <a:gd name="adj" fmla="val 53218"/>
            </a:avLst>
          </a:prstGeom>
          <a:solidFill>
            <a:srgbClr val="F0D4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Title 1" title="Title"/>
          <p:cNvSpPr>
            <a:spLocks noGrp="1"/>
          </p:cNvSpPr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/>
          <p:cNvSpPr>
            <a:spLocks noGrp="1"/>
          </p:cNvSpPr>
          <p:nvPr>
            <p:ph type="body" idx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accent6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456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F22C077-F5C2-4BEC-A858-7D28FA408A78}"/>
              </a:ext>
            </a:extLst>
          </p:cNvPr>
          <p:cNvGrpSpPr/>
          <p:nvPr userDrawn="1"/>
        </p:nvGrpSpPr>
        <p:grpSpPr>
          <a:xfrm flipH="1">
            <a:off x="7561328" y="0"/>
            <a:ext cx="4840632" cy="3541007"/>
            <a:chOff x="-200919" y="-2"/>
            <a:chExt cx="4840632" cy="3367272"/>
          </a:xfrm>
          <a:solidFill>
            <a:schemeClr val="bg1">
              <a:lumMod val="85000"/>
            </a:schemeClr>
          </a:solidFill>
        </p:grpSpPr>
        <p:sp>
          <p:nvSpPr>
            <p:cNvPr id="5" name="Diagonal Stripe 4">
              <a:extLst>
                <a:ext uri="{FF2B5EF4-FFF2-40B4-BE49-F238E27FC236}">
                  <a16:creationId xmlns:a16="http://schemas.microsoft.com/office/drawing/2014/main" id="{0E00A484-E419-4B69-A11F-B25180478520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48CCF5B-F8B3-4E4A-BC40-A3CC9B76CB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arallelogram 6">
              <a:extLst>
                <a:ext uri="{FF2B5EF4-FFF2-40B4-BE49-F238E27FC236}">
                  <a16:creationId xmlns:a16="http://schemas.microsoft.com/office/drawing/2014/main" id="{A21F7697-41FB-40DC-973D-DE1BC18AA111}"/>
                </a:ext>
              </a:extLst>
            </p:cNvPr>
            <p:cNvSpPr/>
            <p:nvPr/>
          </p:nvSpPr>
          <p:spPr>
            <a:xfrm rot="19340935">
              <a:off x="-200919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Parallelogram 7">
            <a:extLst>
              <a:ext uri="{FF2B5EF4-FFF2-40B4-BE49-F238E27FC236}">
                <a16:creationId xmlns:a16="http://schemas.microsoft.com/office/drawing/2014/main" id="{E7693084-24CE-4F75-B6D7-EB3A32FE70CE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C264062-7966-4C14-A272-07B899E90F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03998777-8C19-4A65-B4DB-E012E96F57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2BB20-774F-4B8D-8D40-E82AE2F27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7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15A78023-6584-4480-9D72-45D44D87B01A}"/>
              </a:ext>
            </a:extLst>
          </p:cNvPr>
          <p:cNvGrpSpPr>
            <a:grpSpLocks/>
          </p:cNvGrpSpPr>
          <p:nvPr userDrawn="1"/>
        </p:nvGrpSpPr>
        <p:grpSpPr bwMode="auto">
          <a:xfrm flipH="1">
            <a:off x="7561263" y="0"/>
            <a:ext cx="4832350" cy="3541713"/>
            <a:chOff x="-192127" y="-2"/>
            <a:chExt cx="4831840" cy="3367272"/>
          </a:xfrm>
        </p:grpSpPr>
        <p:sp>
          <p:nvSpPr>
            <p:cNvPr id="3" name="Diagonal Stripe 2">
              <a:extLst>
                <a:ext uri="{FF2B5EF4-FFF2-40B4-BE49-F238E27FC236}">
                  <a16:creationId xmlns:a16="http://schemas.microsoft.com/office/drawing/2014/main" id="{4F2318C7-CD15-43FA-8752-3330B5563A2D}"/>
                </a:ext>
              </a:extLst>
            </p:cNvPr>
            <p:cNvSpPr/>
            <p:nvPr userDrawn="1"/>
          </p:nvSpPr>
          <p:spPr>
            <a:xfrm>
              <a:off x="-59" y="-2"/>
              <a:ext cx="4639772" cy="3367272"/>
            </a:xfrm>
            <a:prstGeom prst="diagStripe">
              <a:avLst>
                <a:gd name="adj" fmla="val 5120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9D9DBA7B-CF6F-4922-9FFA-B3B8B3AC9AAD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301" y="-2"/>
              <a:ext cx="1241294" cy="916152"/>
            </a:xfrm>
            <a:prstGeom prst="line">
              <a:avLst/>
            </a:prstGeom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arallelogram 4">
              <a:extLst>
                <a:ext uri="{FF2B5EF4-FFF2-40B4-BE49-F238E27FC236}">
                  <a16:creationId xmlns:a16="http://schemas.microsoft.com/office/drawing/2014/main" id="{588F356E-7062-4D24-9BEB-23D0E53AF854}"/>
                </a:ext>
              </a:extLst>
            </p:cNvPr>
            <p:cNvSpPr/>
            <p:nvPr userDrawn="1"/>
          </p:nvSpPr>
          <p:spPr>
            <a:xfrm rot="19421162">
              <a:off x="-192127" y="1141037"/>
              <a:ext cx="1353995" cy="214322"/>
            </a:xfrm>
            <a:prstGeom prst="parallelogram">
              <a:avLst>
                <a:gd name="adj" fmla="val 72003"/>
              </a:avLst>
            </a:prstGeom>
            <a:solidFill>
              <a:srgbClr val="F0D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" name="Parallelogram 5">
            <a:extLst>
              <a:ext uri="{FF2B5EF4-FFF2-40B4-BE49-F238E27FC236}">
                <a16:creationId xmlns:a16="http://schemas.microsoft.com/office/drawing/2014/main" id="{205DC664-756B-40CB-BB91-613CC5BD61CD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5B750CCD-2DE4-4B46-A657-B2B04E9641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DF33A136-33A2-4C58-B80F-A79CC0849F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665023-AE77-46E6-B553-DBB992C5C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604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BCC4BF7-E260-4343-94B9-3A4807FD286B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  <a:solidFill>
            <a:schemeClr val="bg1">
              <a:lumMod val="85000"/>
            </a:schemeClr>
          </a:solidFill>
        </p:grpSpPr>
        <p:sp>
          <p:nvSpPr>
            <p:cNvPr id="4" name="Diagonal Stripe 3">
              <a:extLst>
                <a:ext uri="{FF2B5EF4-FFF2-40B4-BE49-F238E27FC236}">
                  <a16:creationId xmlns:a16="http://schemas.microsoft.com/office/drawing/2014/main" id="{B5172F52-1B08-4F13-8B13-53C3DD46384F}"/>
                </a:ext>
              </a:extLst>
            </p:cNvPr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92765506-E6B4-4423-893C-1E855C8A2A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grpFill/>
            <a:ln>
              <a:solidFill>
                <a:srgbClr val="BA6E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CFD0E567-0DC7-47D6-8BFC-EA0C9D6A2710}"/>
                </a:ext>
              </a:extLst>
            </p:cNvPr>
            <p:cNvSpPr/>
            <p:nvPr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Parallelogram 6">
            <a:extLst>
              <a:ext uri="{FF2B5EF4-FFF2-40B4-BE49-F238E27FC236}">
                <a16:creationId xmlns:a16="http://schemas.microsoft.com/office/drawing/2014/main" id="{F6B79687-4727-4249-AF60-8D11D5DCEB58}"/>
              </a:ext>
            </a:extLst>
          </p:cNvPr>
          <p:cNvSpPr/>
          <p:nvPr userDrawn="1"/>
        </p:nvSpPr>
        <p:spPr>
          <a:xfrm flipH="1">
            <a:off x="6680200" y="0"/>
            <a:ext cx="1447800" cy="639763"/>
          </a:xfrm>
          <a:prstGeom prst="parallelogram">
            <a:avLst>
              <a:gd name="adj" fmla="val 135617"/>
            </a:avLst>
          </a:prstGeom>
          <a:solidFill>
            <a:srgbClr val="BA6E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itle 1" title="Title "/>
          <p:cNvSpPr>
            <a:spLocks noGrp="1"/>
          </p:cNvSpPr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CC797181-F8E0-4868-BCDC-2F86B66869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E948DCC1-4550-4431-B213-F92051378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FD5826-C55D-41B1-812A-A1B17D089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6DFF8-4F5D-0447-9530-6945A7DF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76C8C-1DF1-F940-8AC4-ED2735383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FD699E-594C-C84D-B1FE-6D15A3DFC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F75B4-8002-B748-849E-914832A05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17E6E-B0A7-AF40-8211-B7854AF00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7CFC29-7D31-BF4F-B05B-75DC874E2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50A7B-F58A-4119-9DB7-BF10F0C3745A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1A41D-F441-9646-A2BD-86C236BAC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71AC4-4D21-344C-8EC5-98CD2B526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520-F605-7843-A767-9F3C0BFA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47BB-FC85-8445-8068-138DD56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734-399F-41D2-953C-DC1C65624066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691AB-F8AE-824B-825B-FF2C6E9EF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09246-C5E1-164F-8E35-36AE58C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7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98ACA-C8CA-1341-8A52-DC61CFF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C3DD-91A9-4EC3-934B-3458A79E087C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91C092-BACC-8740-B71A-D664C2C4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464C1-568A-0048-96B9-FA74C2117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3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0CA-9716-E34E-B24F-6F3C15E6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FD6DB-B85B-4949-A7A4-33BE0EB0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38D8-00CD-E942-8B7B-103E7FDB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A6466-FF03-6543-B9F5-70724B11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D45-DDB9-45F7-A7CC-2B572801A2E2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300DE-4E71-754A-A0A2-94BE94B7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D482F-1BFC-7F4C-8AE9-5FE4658F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0088F-BBEC-0F4C-BB4A-AC617F023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7FD3-E518-7A43-8FE1-A4CADAF74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DEE87-0C25-2E40-AC2E-0E78A0AFD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C433-0542-1342-AC73-7EAEC7D9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8AE04-174D-46D3-9D33-F6399E3E6BC9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637A2-D0E2-0B45-882F-46F2FC06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C0748-F7C5-1543-BF4B-EE26F308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2CAA2-0EFA-4F4A-8AC1-8524C680A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BAAF8-6423-7F42-BE4B-D78180EBB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C6DB-502C-F442-984F-952AC1632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72DE-0E22-48E5-8A00-D268608FD87F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00755-CEAA-CA43-9FB4-D13CAB0FD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C95F0-BA3B-864C-96C3-F7C5D7501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1297-FA94-7D43-9275-3BBF7943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9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B42DE-ECE9-486A-8780-F04A9C997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13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5BC7-FC64-4E9A-A9BB-533D4E045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7425" y="6356350"/>
            <a:ext cx="7397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530178-0652-427E-A8A3-856E4450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100" name="Title Placeholder 8">
            <a:extLst>
              <a:ext uri="{FF2B5EF4-FFF2-40B4-BE49-F238E27FC236}">
                <a16:creationId xmlns:a16="http://schemas.microsoft.com/office/drawing/2014/main" id="{1A88BE4F-E373-44DE-AA19-99F734F22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209550"/>
            <a:ext cx="10834687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tiff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10" Type="http://schemas.openxmlformats.org/officeDocument/2006/relationships/image" Target="../media/image16.sv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5">
            <a:extLst>
              <a:ext uri="{FF2B5EF4-FFF2-40B4-BE49-F238E27FC236}">
                <a16:creationId xmlns:a16="http://schemas.microsoft.com/office/drawing/2014/main" id="{96575726-AB8D-477B-925E-64A6B439C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" y="1103313"/>
            <a:ext cx="412273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Placeholder 5">
            <a:extLst>
              <a:ext uri="{FF2B5EF4-FFF2-40B4-BE49-F238E27FC236}">
                <a16:creationId xmlns:a16="http://schemas.microsoft.com/office/drawing/2014/main" id="{91DC8B7A-0AAE-4FA8-9FD4-DC9971428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991" y="3839991"/>
            <a:ext cx="8253800" cy="109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4.0 T Intersections Light Vehicle Perspective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rPr>
              <a:t>Version October 2020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rgbClr val="2E7A40"/>
              </a:buClr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pic>
        <p:nvPicPr>
          <p:cNvPr id="96260" name="Picture 19">
            <a:extLst>
              <a:ext uri="{FF2B5EF4-FFF2-40B4-BE49-F238E27FC236}">
                <a16:creationId xmlns:a16="http://schemas.microsoft.com/office/drawing/2014/main" id="{FA3DD556-8C06-4FDE-86A1-37870B7BF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9" t="44743" r="7394" b="38982"/>
          <a:stretch>
            <a:fillRect/>
          </a:stretch>
        </p:blipFill>
        <p:spPr bwMode="auto">
          <a:xfrm>
            <a:off x="6452075" y="6273502"/>
            <a:ext cx="1670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1" name="Picture 16">
            <a:extLst>
              <a:ext uri="{FF2B5EF4-FFF2-40B4-BE49-F238E27FC236}">
                <a16:creationId xmlns:a16="http://schemas.microsoft.com/office/drawing/2014/main" id="{F4510B1D-3E19-4924-A455-F57C8A7702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118" y="6278265"/>
            <a:ext cx="81121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2" name="Picture 12">
            <a:extLst>
              <a:ext uri="{FF2B5EF4-FFF2-40B4-BE49-F238E27FC236}">
                <a16:creationId xmlns:a16="http://schemas.microsoft.com/office/drawing/2014/main" id="{E9107983-AEB7-4105-AF55-43DF2814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146" y="6271914"/>
            <a:ext cx="15049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3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80F427-DAAA-458C-8F91-BB376DD86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896" y="6156027"/>
            <a:ext cx="19907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4" name="Picture 15">
            <a:extLst>
              <a:ext uri="{FF2B5EF4-FFF2-40B4-BE49-F238E27FC236}">
                <a16:creationId xmlns:a16="http://schemas.microsoft.com/office/drawing/2014/main" id="{CBD8023F-3D9B-4D6C-90EA-0BA073DC4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6079827"/>
            <a:ext cx="15414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5" name="Picture 10" descr="A picture containing clock, sign&#10;&#10;Description automatically generated">
            <a:extLst>
              <a:ext uri="{FF2B5EF4-FFF2-40B4-BE49-F238E27FC236}">
                <a16:creationId xmlns:a16="http://schemas.microsoft.com/office/drawing/2014/main" id="{73ADDEBA-4735-4802-A4A7-0E60B68D1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642" y="6305252"/>
            <a:ext cx="76041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">
            <a:extLst>
              <a:ext uri="{FF2B5EF4-FFF2-40B4-BE49-F238E27FC236}">
                <a16:creationId xmlns:a16="http://schemas.microsoft.com/office/drawing/2014/main" id="{0C2C7FC1-0259-4290-B89E-6BB8A52FE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881" y="2319189"/>
            <a:ext cx="9774237" cy="125382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Control Improvement Project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Vehicle Interaction Knowledge Hub Resource - </a:t>
            </a:r>
            <a:r>
              <a:rPr kumimoji="0" lang="en-AU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BA6E2C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Story Board Series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1343328-5B38-4A53-B55D-7FCC053C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401" y="209028"/>
            <a:ext cx="9101183" cy="1215566"/>
          </a:xfrm>
        </p:spPr>
        <p:txBody>
          <a:bodyPr>
            <a:normAutofit fontScale="90000"/>
          </a:bodyPr>
          <a:lstStyle/>
          <a:p>
            <a:r>
              <a:rPr lang="en-AU" dirty="0"/>
              <a:t>Adapting and Using EMESRT Story Boards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5AD79E0-86DD-485A-B0CB-35369107F4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46449" y="1651518"/>
            <a:ext cx="9619861" cy="4553239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0" rIns="36000" bIns="36000"/>
          <a:lstStyle/>
          <a:p>
            <a:pPr defTabSz="914400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AU" sz="2000" b="1" kern="0" dirty="0">
                <a:latin typeface="Calibri" pitchFamily="34" charset="0"/>
                <a:cs typeface="Calibri" pitchFamily="34" charset="0"/>
              </a:rPr>
              <a:t>What are they? 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 Story Board approach was developed by an EMESRT Member Company to assist with the specification and installation of Proximity Detection Systems (PDS) on mobile equipment at surface mines</a:t>
            </a:r>
          </a:p>
          <a:p>
            <a:pPr marL="207450" indent="-171450" defTabSz="91440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latin typeface="Calibri" pitchFamily="34" charset="0"/>
                <a:cs typeface="Calibri" pitchFamily="34" charset="0"/>
              </a:rPr>
              <a:t>They provide a visual and dynamic reference for equipment operators, PDS suppliers VI Control Improvement project managers as they implement VI intervention controls (EMESRT Levels 8–9)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1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How can I use them?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Review each Story Board </a:t>
            </a: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in presentation mode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As required, adapt the resource to your circumstances </a:t>
            </a:r>
          </a:p>
          <a:p>
            <a:pPr marL="207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Use the Story Boards as a resource during </a:t>
            </a:r>
            <a:r>
              <a:rPr lang="en-US" sz="2000" i="1" kern="0" dirty="0">
                <a:solidFill>
                  <a:srgbClr val="3F3F3F"/>
                </a:solidFill>
                <a:latin typeface="Calibri" pitchFamily="34" charset="0"/>
                <a:cs typeface="Calibri" pitchFamily="34" charset="0"/>
              </a:rPr>
              <a:t>Phase 4 - New Technology Implementation </a:t>
            </a:r>
            <a:endParaRPr lang="en-US" sz="2000" i="1" kern="0" dirty="0">
              <a:solidFill>
                <a:srgbClr val="0011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3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9CAA-0899-2F48-BFDD-1D9B1868D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174" y="724985"/>
            <a:ext cx="4833730" cy="599648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/>
              <a:t>Local Object (LO) Light Vehicle (LV) approaches intersection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When the body of the LO (LV) enters the geo-fenced intersection (30m from intersection) the CAS will scan for other CAS units in that intersection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intersection becomes occupied by any other vehicle whilst the LO (LV) is in the intersection the following will occur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Screen will brighten in LO and ROs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Verbal prompt “Intersection Occupied” will only trigger in LV designated vehicles not in HV’s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If the LO (HV or LV) becomes the only vehicle inside the geo-fenced intersection or departs the geo-fenced intersection the screen will then dim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Audible should trigger once only per entry into geofence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1200" dirty="0">
                <a:solidFill>
                  <a:prstClr val="black"/>
                </a:solidFill>
              </a:rPr>
              <a:t>Not applicable for dozers, drills or tracked loading units</a:t>
            </a: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AD83D8-ED77-DF4A-8055-DA8CEAE10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64" y="43308"/>
            <a:ext cx="10515600" cy="738118"/>
          </a:xfrm>
        </p:spPr>
        <p:txBody>
          <a:bodyPr/>
          <a:lstStyle/>
          <a:p>
            <a:r>
              <a:rPr lang="en-US" dirty="0"/>
              <a:t>T-Intersections – LV Perspective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BBEDD9DB-1296-7948-885B-98E4AE9AF856}"/>
              </a:ext>
            </a:extLst>
          </p:cNvPr>
          <p:cNvSpPr/>
          <p:nvPr/>
        </p:nvSpPr>
        <p:spPr>
          <a:xfrm>
            <a:off x="178903" y="1033117"/>
            <a:ext cx="6708913" cy="4154557"/>
          </a:xfrm>
          <a:custGeom>
            <a:avLst/>
            <a:gdLst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46244 w 6679096"/>
              <a:gd name="connsiteY2" fmla="*/ 207727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69157 w 6679096"/>
              <a:gd name="connsiteY7" fmla="*/ 109331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46244 w 6679096"/>
              <a:gd name="connsiteY2" fmla="*/ 207727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95719 w 6679096"/>
              <a:gd name="connsiteY2" fmla="*/ 2099248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75929 w 6679096"/>
              <a:gd name="connsiteY2" fmla="*/ 2110233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41574 w 6679096"/>
              <a:gd name="connsiteY5" fmla="*/ 2057400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  <a:gd name="connsiteX0" fmla="*/ 19878 w 6679096"/>
              <a:gd name="connsiteY0" fmla="*/ 0 h 4591878"/>
              <a:gd name="connsiteX1" fmla="*/ 0 w 6679096"/>
              <a:gd name="connsiteY1" fmla="*/ 2087218 h 4591878"/>
              <a:gd name="connsiteX2" fmla="*/ 2275929 w 6679096"/>
              <a:gd name="connsiteY2" fmla="*/ 2110233 h 4591878"/>
              <a:gd name="connsiteX3" fmla="*/ 2276061 w 6679096"/>
              <a:gd name="connsiteY3" fmla="*/ 4591878 h 4591878"/>
              <a:gd name="connsiteX4" fmla="*/ 4671392 w 6679096"/>
              <a:gd name="connsiteY4" fmla="*/ 4591878 h 4591878"/>
              <a:gd name="connsiteX5" fmla="*/ 4661364 w 6679096"/>
              <a:gd name="connsiteY5" fmla="*/ 2068386 h 4591878"/>
              <a:gd name="connsiteX6" fmla="*/ 6679096 w 6679096"/>
              <a:gd name="connsiteY6" fmla="*/ 2057400 h 4591878"/>
              <a:gd name="connsiteX7" fmla="*/ 6659263 w 6679096"/>
              <a:gd name="connsiteY7" fmla="*/ 10464 h 4591878"/>
              <a:gd name="connsiteX8" fmla="*/ 19878 w 6679096"/>
              <a:gd name="connsiteY8" fmla="*/ 0 h 459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79096" h="4591878">
                <a:moveTo>
                  <a:pt x="19878" y="0"/>
                </a:moveTo>
                <a:lnTo>
                  <a:pt x="0" y="2087218"/>
                </a:lnTo>
                <a:lnTo>
                  <a:pt x="2275929" y="2110233"/>
                </a:lnTo>
                <a:lnTo>
                  <a:pt x="2276061" y="4591878"/>
                </a:lnTo>
                <a:lnTo>
                  <a:pt x="4671392" y="4591878"/>
                </a:lnTo>
                <a:cubicBezTo>
                  <a:pt x="4668049" y="3750714"/>
                  <a:pt x="4664707" y="2909550"/>
                  <a:pt x="4661364" y="2068386"/>
                </a:cubicBezTo>
                <a:lnTo>
                  <a:pt x="6679096" y="2057400"/>
                </a:lnTo>
                <a:lnTo>
                  <a:pt x="6659263" y="10464"/>
                </a:lnTo>
                <a:lnTo>
                  <a:pt x="19878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7FE1DF1-7704-C44F-BC7F-22F2583D044E}"/>
              </a:ext>
            </a:extLst>
          </p:cNvPr>
          <p:cNvGrpSpPr/>
          <p:nvPr/>
        </p:nvGrpSpPr>
        <p:grpSpPr>
          <a:xfrm>
            <a:off x="2610150" y="3616534"/>
            <a:ext cx="432003" cy="2881004"/>
            <a:chOff x="2610150" y="3616534"/>
            <a:chExt cx="432003" cy="288100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3E7AC39-3F85-414B-8EB5-465863888B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53" b="22337"/>
            <a:stretch/>
          </p:blipFill>
          <p:spPr>
            <a:xfrm rot="16200000">
              <a:off x="2311756" y="5767140"/>
              <a:ext cx="1028792" cy="432003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F671C71-1E28-F343-8B0C-02D884B4175C}"/>
                </a:ext>
              </a:extLst>
            </p:cNvPr>
            <p:cNvGrpSpPr/>
            <p:nvPr/>
          </p:nvGrpSpPr>
          <p:grpSpPr>
            <a:xfrm rot="5400000">
              <a:off x="1852434" y="4374251"/>
              <a:ext cx="1947433" cy="432000"/>
              <a:chOff x="3285138" y="5402337"/>
              <a:chExt cx="2160000" cy="432000"/>
            </a:xfrm>
          </p:grpSpPr>
          <p:sp>
            <p:nvSpPr>
              <p:cNvPr id="20" name="Isosceles Triangle 90">
                <a:extLst>
                  <a:ext uri="{FF2B5EF4-FFF2-40B4-BE49-F238E27FC236}">
                    <a16:creationId xmlns:a16="http://schemas.microsoft.com/office/drawing/2014/main" id="{C4BA5533-7012-664E-920D-682E0F661D11}"/>
                  </a:ext>
                </a:extLst>
              </p:cNvPr>
              <p:cNvSpPr/>
              <p:nvPr/>
            </p:nvSpPr>
            <p:spPr>
              <a:xfrm rot="16200000" flipV="1">
                <a:off x="4149138" y="4538337"/>
                <a:ext cx="432000" cy="2160000"/>
              </a:xfrm>
              <a:prstGeom prst="triangle">
                <a:avLst/>
              </a:prstGeom>
              <a:solidFill>
                <a:srgbClr val="FFFF00">
                  <a:alpha val="30000"/>
                </a:srgbClr>
              </a:solidFill>
              <a:ln w="31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Isosceles Triangle 109">
                <a:extLst>
                  <a:ext uri="{FF2B5EF4-FFF2-40B4-BE49-F238E27FC236}">
                    <a16:creationId xmlns:a16="http://schemas.microsoft.com/office/drawing/2014/main" id="{7A4093DE-0F07-D748-9315-8D962313BB0B}"/>
                  </a:ext>
                </a:extLst>
              </p:cNvPr>
              <p:cNvSpPr/>
              <p:nvPr/>
            </p:nvSpPr>
            <p:spPr>
              <a:xfrm rot="16200000" flipV="1">
                <a:off x="4548437" y="4898337"/>
                <a:ext cx="324000" cy="1440000"/>
              </a:xfrm>
              <a:prstGeom prst="triangle">
                <a:avLst/>
              </a:prstGeom>
              <a:solidFill>
                <a:srgbClr val="FF0000">
                  <a:alpha val="40000"/>
                </a:srgbClr>
              </a:solidFill>
              <a:ln w="31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AU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C6203DD-DB2B-8840-8A87-424ACC8D8C95}"/>
              </a:ext>
            </a:extLst>
          </p:cNvPr>
          <p:cNvCxnSpPr>
            <a:cxnSpLocks/>
          </p:cNvCxnSpPr>
          <p:nvPr/>
        </p:nvCxnSpPr>
        <p:spPr>
          <a:xfrm>
            <a:off x="2130256" y="3051920"/>
            <a:ext cx="0" cy="213575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7821A6D0-F2AD-294D-949E-9BC8F8B51084}"/>
              </a:ext>
            </a:extLst>
          </p:cNvPr>
          <p:cNvSpPr txBox="1"/>
          <p:nvPr/>
        </p:nvSpPr>
        <p:spPr>
          <a:xfrm>
            <a:off x="1474278" y="3935131"/>
            <a:ext cx="65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30m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9DE6475-454B-7E43-9805-D2C044313BCB}"/>
              </a:ext>
            </a:extLst>
          </p:cNvPr>
          <p:cNvCxnSpPr>
            <a:cxnSpLocks/>
          </p:cNvCxnSpPr>
          <p:nvPr/>
        </p:nvCxnSpPr>
        <p:spPr>
          <a:xfrm rot="16200000">
            <a:off x="5956830" y="1984043"/>
            <a:ext cx="0" cy="2135754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D6F3CE5E-C286-8F49-B8F2-BC9114112C99}"/>
              </a:ext>
            </a:extLst>
          </p:cNvPr>
          <p:cNvSpPr txBox="1"/>
          <p:nvPr/>
        </p:nvSpPr>
        <p:spPr>
          <a:xfrm>
            <a:off x="5586815" y="3107838"/>
            <a:ext cx="65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30m</a:t>
            </a:r>
          </a:p>
        </p:txBody>
      </p:sp>
      <p:pic>
        <p:nvPicPr>
          <p:cNvPr id="8" name="Graphic 7" descr="Wireless router">
            <a:extLst>
              <a:ext uri="{FF2B5EF4-FFF2-40B4-BE49-F238E27FC236}">
                <a16:creationId xmlns:a16="http://schemas.microsoft.com/office/drawing/2014/main" id="{34054C61-AD58-4F42-81F2-9BFB77274B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29207" y="4559129"/>
            <a:ext cx="472223" cy="47222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7981F0F-8E6D-BC42-8C47-A69940083387}"/>
              </a:ext>
            </a:extLst>
          </p:cNvPr>
          <p:cNvGrpSpPr/>
          <p:nvPr/>
        </p:nvGrpSpPr>
        <p:grpSpPr>
          <a:xfrm rot="16200000">
            <a:off x="13456479" y="821949"/>
            <a:ext cx="806346" cy="3084147"/>
            <a:chOff x="7747266" y="2861333"/>
            <a:chExt cx="608235" cy="3084147"/>
          </a:xfrm>
        </p:grpSpPr>
        <p:sp>
          <p:nvSpPr>
            <p:cNvPr id="16" name="Isosceles Triangle 90">
              <a:extLst>
                <a:ext uri="{FF2B5EF4-FFF2-40B4-BE49-F238E27FC236}">
                  <a16:creationId xmlns:a16="http://schemas.microsoft.com/office/drawing/2014/main" id="{BFFB5089-6426-5844-9A91-78D7D2F76FFE}"/>
                </a:ext>
              </a:extLst>
            </p:cNvPr>
            <p:cNvSpPr/>
            <p:nvPr/>
          </p:nvSpPr>
          <p:spPr>
            <a:xfrm flipV="1">
              <a:off x="7835382" y="2861333"/>
              <a:ext cx="432000" cy="2160000"/>
            </a:xfrm>
            <a:prstGeom prst="triangle">
              <a:avLst/>
            </a:prstGeom>
            <a:solidFill>
              <a:srgbClr val="FFFF00">
                <a:alpha val="3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09">
              <a:extLst>
                <a:ext uri="{FF2B5EF4-FFF2-40B4-BE49-F238E27FC236}">
                  <a16:creationId xmlns:a16="http://schemas.microsoft.com/office/drawing/2014/main" id="{8047CEF3-5AAD-FF4A-BD8F-160D3114CF3E}"/>
                </a:ext>
              </a:extLst>
            </p:cNvPr>
            <p:cNvSpPr/>
            <p:nvPr/>
          </p:nvSpPr>
          <p:spPr>
            <a:xfrm flipV="1">
              <a:off x="7889382" y="3566632"/>
              <a:ext cx="324000" cy="1440000"/>
            </a:xfrm>
            <a:prstGeom prst="triangle">
              <a:avLst/>
            </a:prstGeom>
            <a:solidFill>
              <a:srgbClr val="FF0000">
                <a:alpha val="40000"/>
              </a:srgbClr>
            </a:solidFill>
            <a:ln w="317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8" name="Picture 43">
              <a:extLst>
                <a:ext uri="{FF2B5EF4-FFF2-40B4-BE49-F238E27FC236}">
                  <a16:creationId xmlns:a16="http://schemas.microsoft.com/office/drawing/2014/main" id="{4AAECD7F-00C5-9C49-8572-8A630ED606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7266" y="5006631"/>
              <a:ext cx="608235" cy="938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42217A-88B3-254A-9A95-4D348DAB214E}"/>
              </a:ext>
            </a:extLst>
          </p:cNvPr>
          <p:cNvGrpSpPr/>
          <p:nvPr/>
        </p:nvGrpSpPr>
        <p:grpSpPr>
          <a:xfrm rot="20360084" flipH="1">
            <a:off x="2999414" y="5018115"/>
            <a:ext cx="805832" cy="797176"/>
            <a:chOff x="4551062" y="4164748"/>
            <a:chExt cx="1506867" cy="1083105"/>
          </a:xfrm>
        </p:grpSpPr>
        <p:pic>
          <p:nvPicPr>
            <p:cNvPr id="24" name="Graphic 23" descr="Marketing">
              <a:extLst>
                <a:ext uri="{FF2B5EF4-FFF2-40B4-BE49-F238E27FC236}">
                  <a16:creationId xmlns:a16="http://schemas.microsoft.com/office/drawing/2014/main" id="{9F9B0432-9A68-7C4D-BC17-1A54D107D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51062" y="4333453"/>
              <a:ext cx="914400" cy="914400"/>
            </a:xfrm>
            <a:prstGeom prst="rect">
              <a:avLst/>
            </a:prstGeom>
          </p:spPr>
        </p:pic>
        <p:pic>
          <p:nvPicPr>
            <p:cNvPr id="26" name="Graphic 25" descr="Wi-Fi">
              <a:extLst>
                <a:ext uri="{FF2B5EF4-FFF2-40B4-BE49-F238E27FC236}">
                  <a16:creationId xmlns:a16="http://schemas.microsoft.com/office/drawing/2014/main" id="{1D6E14EA-8441-9346-922C-C50CCDD75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5400000">
              <a:off x="5143529" y="4164748"/>
              <a:ext cx="914400" cy="914400"/>
            </a:xfrm>
            <a:prstGeom prst="rect">
              <a:avLst/>
            </a:prstGeom>
          </p:spPr>
        </p:pic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B470B0BB-FEC2-E245-A592-2E344250D626}"/>
              </a:ext>
            </a:extLst>
          </p:cNvPr>
          <p:cNvSpPr/>
          <p:nvPr/>
        </p:nvSpPr>
        <p:spPr>
          <a:xfrm>
            <a:off x="139148" y="864704"/>
            <a:ext cx="6971836" cy="4482548"/>
          </a:xfrm>
          <a:custGeom>
            <a:avLst/>
            <a:gdLst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79513 h 4522304"/>
              <a:gd name="connsiteX4" fmla="*/ 9939 w 6858000"/>
              <a:gd name="connsiteY4" fmla="*/ 0 h 4522304"/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9322 h 4522304"/>
              <a:gd name="connsiteX4" fmla="*/ 9939 w 6858000"/>
              <a:gd name="connsiteY4" fmla="*/ 0 h 4522304"/>
              <a:gd name="connsiteX0" fmla="*/ 9939 w 6858000"/>
              <a:gd name="connsiteY0" fmla="*/ 40814 h 4563118"/>
              <a:gd name="connsiteX1" fmla="*/ 0 w 6858000"/>
              <a:gd name="connsiteY1" fmla="*/ 4563118 h 4563118"/>
              <a:gd name="connsiteX2" fmla="*/ 6858000 w 6858000"/>
              <a:gd name="connsiteY2" fmla="*/ 4543240 h 4563118"/>
              <a:gd name="connsiteX3" fmla="*/ 6838122 w 6858000"/>
              <a:gd name="connsiteY3" fmla="*/ 0 h 4563118"/>
              <a:gd name="connsiteX4" fmla="*/ 9939 w 6858000"/>
              <a:gd name="connsiteY4" fmla="*/ 40814 h 4563118"/>
              <a:gd name="connsiteX0" fmla="*/ 9939 w 6858000"/>
              <a:gd name="connsiteY0" fmla="*/ 0 h 4522304"/>
              <a:gd name="connsiteX1" fmla="*/ 0 w 6858000"/>
              <a:gd name="connsiteY1" fmla="*/ 4522304 h 4522304"/>
              <a:gd name="connsiteX2" fmla="*/ 6858000 w 6858000"/>
              <a:gd name="connsiteY2" fmla="*/ 4502426 h 4522304"/>
              <a:gd name="connsiteX3" fmla="*/ 6838122 w 6858000"/>
              <a:gd name="connsiteY3" fmla="*/ 29377 h 4522304"/>
              <a:gd name="connsiteX4" fmla="*/ 9939 w 6858000"/>
              <a:gd name="connsiteY4" fmla="*/ 0 h 4522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4522304">
                <a:moveTo>
                  <a:pt x="9939" y="0"/>
                </a:moveTo>
                <a:lnTo>
                  <a:pt x="0" y="4522304"/>
                </a:lnTo>
                <a:lnTo>
                  <a:pt x="6858000" y="4502426"/>
                </a:lnTo>
                <a:lnTo>
                  <a:pt x="6838122" y="29377"/>
                </a:lnTo>
                <a:lnTo>
                  <a:pt x="9939" y="0"/>
                </a:lnTo>
                <a:close/>
              </a:path>
            </a:pathLst>
          </a:custGeom>
          <a:noFill/>
          <a:ln w="34925">
            <a:prstDash val="lgDashDot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9886 w 6821558"/>
                      <a:gd name="connsiteY0" fmla="*/ 0 h 4482548"/>
                      <a:gd name="connsiteX1" fmla="*/ 0 w 6821558"/>
                      <a:gd name="connsiteY1" fmla="*/ 4482548 h 4482548"/>
                      <a:gd name="connsiteX2" fmla="*/ 704894 w 6821558"/>
                      <a:gd name="connsiteY2" fmla="*/ 4480512 h 4482548"/>
                      <a:gd name="connsiteX3" fmla="*/ 1205142 w 6821558"/>
                      <a:gd name="connsiteY3" fmla="*/ 4479067 h 4482548"/>
                      <a:gd name="connsiteX4" fmla="*/ 1637174 w 6821558"/>
                      <a:gd name="connsiteY4" fmla="*/ 4477819 h 4482548"/>
                      <a:gd name="connsiteX5" fmla="*/ 2273853 w 6821558"/>
                      <a:gd name="connsiteY5" fmla="*/ 4475980 h 4482548"/>
                      <a:gd name="connsiteX6" fmla="*/ 2774100 w 6821558"/>
                      <a:gd name="connsiteY6" fmla="*/ 4474535 h 4482548"/>
                      <a:gd name="connsiteX7" fmla="*/ 3478995 w 6821558"/>
                      <a:gd name="connsiteY7" fmla="*/ 4472499 h 4482548"/>
                      <a:gd name="connsiteX8" fmla="*/ 3911027 w 6821558"/>
                      <a:gd name="connsiteY8" fmla="*/ 4471251 h 4482548"/>
                      <a:gd name="connsiteX9" fmla="*/ 4615921 w 6821558"/>
                      <a:gd name="connsiteY9" fmla="*/ 4469215 h 4482548"/>
                      <a:gd name="connsiteX10" fmla="*/ 4979737 w 6821558"/>
                      <a:gd name="connsiteY10" fmla="*/ 4468164 h 4482548"/>
                      <a:gd name="connsiteX11" fmla="*/ 5548201 w 6821558"/>
                      <a:gd name="connsiteY11" fmla="*/ 4466522 h 4482548"/>
                      <a:gd name="connsiteX12" fmla="*/ 6116664 w 6821558"/>
                      <a:gd name="connsiteY12" fmla="*/ 4464880 h 4482548"/>
                      <a:gd name="connsiteX13" fmla="*/ 6821558 w 6821558"/>
                      <a:gd name="connsiteY13" fmla="*/ 4462844 h 4482548"/>
                      <a:gd name="connsiteX14" fmla="*/ 6818691 w 6821558"/>
                      <a:gd name="connsiteY14" fmla="*/ 3819954 h 4482548"/>
                      <a:gd name="connsiteX15" fmla="*/ 6815824 w 6821558"/>
                      <a:gd name="connsiteY15" fmla="*/ 3177063 h 4482548"/>
                      <a:gd name="connsiteX16" fmla="*/ 6812957 w 6821558"/>
                      <a:gd name="connsiteY16" fmla="*/ 2534173 h 4482548"/>
                      <a:gd name="connsiteX17" fmla="*/ 6810485 w 6821558"/>
                      <a:gd name="connsiteY17" fmla="*/ 1979957 h 4482548"/>
                      <a:gd name="connsiteX18" fmla="*/ 6808211 w 6821558"/>
                      <a:gd name="connsiteY18" fmla="*/ 1470079 h 4482548"/>
                      <a:gd name="connsiteX19" fmla="*/ 6806333 w 6821558"/>
                      <a:gd name="connsiteY19" fmla="*/ 1048875 h 4482548"/>
                      <a:gd name="connsiteX20" fmla="*/ 6804257 w 6821558"/>
                      <a:gd name="connsiteY20" fmla="*/ 583334 h 4482548"/>
                      <a:gd name="connsiteX21" fmla="*/ 6801785 w 6821558"/>
                      <a:gd name="connsiteY21" fmla="*/ 29118 h 4482548"/>
                      <a:gd name="connsiteX22" fmla="*/ 6303712 w 6821558"/>
                      <a:gd name="connsiteY22" fmla="*/ 26983 h 4482548"/>
                      <a:gd name="connsiteX23" fmla="*/ 5873559 w 6821558"/>
                      <a:gd name="connsiteY23" fmla="*/ 25139 h 4482548"/>
                      <a:gd name="connsiteX24" fmla="*/ 5239648 w 6821558"/>
                      <a:gd name="connsiteY24" fmla="*/ 22421 h 4482548"/>
                      <a:gd name="connsiteX25" fmla="*/ 4673657 w 6821558"/>
                      <a:gd name="connsiteY25" fmla="*/ 19994 h 4482548"/>
                      <a:gd name="connsiteX26" fmla="*/ 4107665 w 6821558"/>
                      <a:gd name="connsiteY26" fmla="*/ 17568 h 4482548"/>
                      <a:gd name="connsiteX27" fmla="*/ 3405836 w 6821558"/>
                      <a:gd name="connsiteY27" fmla="*/ 14559 h 4482548"/>
                      <a:gd name="connsiteX28" fmla="*/ 2771925 w 6821558"/>
                      <a:gd name="connsiteY28" fmla="*/ 11841 h 4482548"/>
                      <a:gd name="connsiteX29" fmla="*/ 2409690 w 6821558"/>
                      <a:gd name="connsiteY29" fmla="*/ 10288 h 4482548"/>
                      <a:gd name="connsiteX30" fmla="*/ 1911618 w 6821558"/>
                      <a:gd name="connsiteY30" fmla="*/ 8153 h 4482548"/>
                      <a:gd name="connsiteX31" fmla="*/ 1209788 w 6821558"/>
                      <a:gd name="connsiteY31" fmla="*/ 5144 h 4482548"/>
                      <a:gd name="connsiteX32" fmla="*/ 643797 w 6821558"/>
                      <a:gd name="connsiteY32" fmla="*/ 2718 h 4482548"/>
                      <a:gd name="connsiteX33" fmla="*/ 9886 w 6821558"/>
                      <a:gd name="connsiteY33" fmla="*/ 0 h 44825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6821558" h="4482548" extrusionOk="0">
                        <a:moveTo>
                          <a:pt x="9886" y="0"/>
                        </a:moveTo>
                        <a:cubicBezTo>
                          <a:pt x="-176568" y="1381207"/>
                          <a:pt x="-213665" y="3069793"/>
                          <a:pt x="0" y="4482548"/>
                        </a:cubicBezTo>
                        <a:cubicBezTo>
                          <a:pt x="142639" y="4465065"/>
                          <a:pt x="395861" y="4562405"/>
                          <a:pt x="704894" y="4480512"/>
                        </a:cubicBezTo>
                        <a:cubicBezTo>
                          <a:pt x="1013927" y="4398619"/>
                          <a:pt x="1045802" y="4531281"/>
                          <a:pt x="1205142" y="4479067"/>
                        </a:cubicBezTo>
                        <a:cubicBezTo>
                          <a:pt x="1364482" y="4426853"/>
                          <a:pt x="1482910" y="4496695"/>
                          <a:pt x="1637174" y="4477819"/>
                        </a:cubicBezTo>
                        <a:cubicBezTo>
                          <a:pt x="1791438" y="4458943"/>
                          <a:pt x="1971312" y="4502304"/>
                          <a:pt x="2273853" y="4475980"/>
                        </a:cubicBezTo>
                        <a:cubicBezTo>
                          <a:pt x="2576394" y="4449656"/>
                          <a:pt x="2552054" y="4501194"/>
                          <a:pt x="2774100" y="4474535"/>
                        </a:cubicBezTo>
                        <a:cubicBezTo>
                          <a:pt x="2996146" y="4447876"/>
                          <a:pt x="3128528" y="4491861"/>
                          <a:pt x="3478995" y="4472499"/>
                        </a:cubicBezTo>
                        <a:cubicBezTo>
                          <a:pt x="3829462" y="4453137"/>
                          <a:pt x="3774861" y="4477445"/>
                          <a:pt x="3911027" y="4471251"/>
                        </a:cubicBezTo>
                        <a:cubicBezTo>
                          <a:pt x="4047193" y="4465057"/>
                          <a:pt x="4328843" y="4534503"/>
                          <a:pt x="4615921" y="4469215"/>
                        </a:cubicBezTo>
                        <a:cubicBezTo>
                          <a:pt x="4902999" y="4403927"/>
                          <a:pt x="4852946" y="4494494"/>
                          <a:pt x="4979737" y="4468164"/>
                        </a:cubicBezTo>
                        <a:cubicBezTo>
                          <a:pt x="5106528" y="4441834"/>
                          <a:pt x="5282883" y="4513015"/>
                          <a:pt x="5548201" y="4466522"/>
                        </a:cubicBezTo>
                        <a:cubicBezTo>
                          <a:pt x="5813519" y="4420029"/>
                          <a:pt x="5876763" y="4499316"/>
                          <a:pt x="6116664" y="4464880"/>
                        </a:cubicBezTo>
                        <a:cubicBezTo>
                          <a:pt x="6356565" y="4430444"/>
                          <a:pt x="6469583" y="4503008"/>
                          <a:pt x="6821558" y="4462844"/>
                        </a:cubicBezTo>
                        <a:cubicBezTo>
                          <a:pt x="6799772" y="4266803"/>
                          <a:pt x="6887459" y="4102242"/>
                          <a:pt x="6818691" y="3819954"/>
                        </a:cubicBezTo>
                        <a:cubicBezTo>
                          <a:pt x="6749923" y="3537666"/>
                          <a:pt x="6818353" y="3460017"/>
                          <a:pt x="6815824" y="3177063"/>
                        </a:cubicBezTo>
                        <a:cubicBezTo>
                          <a:pt x="6813295" y="2894109"/>
                          <a:pt x="6879090" y="2699220"/>
                          <a:pt x="6812957" y="2534173"/>
                        </a:cubicBezTo>
                        <a:cubicBezTo>
                          <a:pt x="6746824" y="2369126"/>
                          <a:pt x="6813404" y="2202308"/>
                          <a:pt x="6810485" y="1979957"/>
                        </a:cubicBezTo>
                        <a:cubicBezTo>
                          <a:pt x="6807566" y="1757606"/>
                          <a:pt x="6860663" y="1585303"/>
                          <a:pt x="6808211" y="1470079"/>
                        </a:cubicBezTo>
                        <a:cubicBezTo>
                          <a:pt x="6755760" y="1354855"/>
                          <a:pt x="6808027" y="1211390"/>
                          <a:pt x="6806333" y="1048875"/>
                        </a:cubicBezTo>
                        <a:cubicBezTo>
                          <a:pt x="6804639" y="886360"/>
                          <a:pt x="6817075" y="690357"/>
                          <a:pt x="6804257" y="583334"/>
                        </a:cubicBezTo>
                        <a:cubicBezTo>
                          <a:pt x="6791439" y="476311"/>
                          <a:pt x="6815648" y="227847"/>
                          <a:pt x="6801785" y="29118"/>
                        </a:cubicBezTo>
                        <a:cubicBezTo>
                          <a:pt x="6598961" y="59993"/>
                          <a:pt x="6477618" y="-19599"/>
                          <a:pt x="6303712" y="26983"/>
                        </a:cubicBezTo>
                        <a:cubicBezTo>
                          <a:pt x="6129806" y="73565"/>
                          <a:pt x="5974926" y="-16376"/>
                          <a:pt x="5873559" y="25139"/>
                        </a:cubicBezTo>
                        <a:cubicBezTo>
                          <a:pt x="5772192" y="66654"/>
                          <a:pt x="5524300" y="-42658"/>
                          <a:pt x="5239648" y="22421"/>
                        </a:cubicBezTo>
                        <a:cubicBezTo>
                          <a:pt x="4954996" y="87500"/>
                          <a:pt x="4859214" y="17357"/>
                          <a:pt x="4673657" y="19994"/>
                        </a:cubicBezTo>
                        <a:cubicBezTo>
                          <a:pt x="4488100" y="22632"/>
                          <a:pt x="4316304" y="-2356"/>
                          <a:pt x="4107665" y="17568"/>
                        </a:cubicBezTo>
                        <a:cubicBezTo>
                          <a:pt x="3899026" y="37491"/>
                          <a:pt x="3663147" y="-19960"/>
                          <a:pt x="3405836" y="14559"/>
                        </a:cubicBezTo>
                        <a:cubicBezTo>
                          <a:pt x="3148525" y="49078"/>
                          <a:pt x="2958775" y="-59120"/>
                          <a:pt x="2771925" y="11841"/>
                        </a:cubicBezTo>
                        <a:cubicBezTo>
                          <a:pt x="2585075" y="82802"/>
                          <a:pt x="2571093" y="6344"/>
                          <a:pt x="2409690" y="10288"/>
                        </a:cubicBezTo>
                        <a:cubicBezTo>
                          <a:pt x="2248287" y="14232"/>
                          <a:pt x="2057843" y="3987"/>
                          <a:pt x="1911618" y="8153"/>
                        </a:cubicBezTo>
                        <a:cubicBezTo>
                          <a:pt x="1765393" y="12319"/>
                          <a:pt x="1492732" y="-35600"/>
                          <a:pt x="1209788" y="5144"/>
                        </a:cubicBezTo>
                        <a:cubicBezTo>
                          <a:pt x="926844" y="45888"/>
                          <a:pt x="907646" y="-7973"/>
                          <a:pt x="643797" y="2718"/>
                        </a:cubicBezTo>
                        <a:cubicBezTo>
                          <a:pt x="379948" y="13409"/>
                          <a:pt x="246722" y="-34754"/>
                          <a:pt x="9886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53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273 0.47708 L -0.00273 -0.0377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6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0599 0.00648 L -0.68672 0.0064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3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68672 0.00648 L -1.2586 0.0064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hu6Ris9mECUQjQ8ppo5SQ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951641_Hexagon presentation light_AAS_v4" id="{358289A0-A26B-433F-AD2B-1F8832C96153}" vid="{92CDC91D-95BF-4897-87D6-494563DF7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266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Gill Sans SemiBold</vt:lpstr>
      <vt:lpstr>Montserrat</vt:lpstr>
      <vt:lpstr>Montserrat Medium</vt:lpstr>
      <vt:lpstr>Times New Roman</vt:lpstr>
      <vt:lpstr>1_Office Theme</vt:lpstr>
      <vt:lpstr>2_Office Theme</vt:lpstr>
      <vt:lpstr>PowerPoint Presentation</vt:lpstr>
      <vt:lpstr>Adapting and Using EMESRT Story Boards</vt:lpstr>
      <vt:lpstr>T-Intersections – LV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EMESRT</dc:creator>
  <cp:lastModifiedBy>Mike Boyle</cp:lastModifiedBy>
  <cp:revision>13</cp:revision>
  <dcterms:created xsi:type="dcterms:W3CDTF">2020-10-07T22:58:51Z</dcterms:created>
  <dcterms:modified xsi:type="dcterms:W3CDTF">2020-12-21T06:12:53Z</dcterms:modified>
</cp:coreProperties>
</file>